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98" d="100"/>
          <a:sy n="98" d="100"/>
        </p:scale>
        <p:origin x="110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B3575F-005D-E9A0-EF0B-3530CCC2BE4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E450F87-E774-45C0-70A6-1CFDD2CC19F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7052475-5F49-AE48-61F5-37914756AB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2BCE5D-D13D-4C0D-B202-4E14F9C27C66}" type="datetimeFigureOut">
              <a:rPr lang="en-US" smtClean="0"/>
              <a:t>2/11/2024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378DE5-F5D0-4F6C-4055-05D4566D9C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C2FE3C-ED05-E8E5-C19E-8707CD5F73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98580D-7661-4502-A7AF-3EC1D93F75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34649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48F8B4-9763-AD22-14E1-EE85F7BCF1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1CB868-7560-8E96-C452-1129425538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D7D8908-E4E0-9BA5-22F9-9C43FED4D7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2BCE5D-D13D-4C0D-B202-4E14F9C27C66}" type="datetimeFigureOut">
              <a:rPr lang="en-US" smtClean="0"/>
              <a:t>2/11/2024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42103C-9FE1-8333-D23F-AAB748725E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98FC3AA-11ED-CAF0-B977-1547AE55A1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98580D-7661-4502-A7AF-3EC1D93F75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22910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0D075A-4129-4668-B7C5-71D10FD582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2C4ACB2-5610-7844-3591-F026D319DF6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93831A6-2B7A-7059-983D-CA4ADF5808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2BCE5D-D13D-4C0D-B202-4E14F9C27C66}" type="datetimeFigureOut">
              <a:rPr lang="en-US" smtClean="0"/>
              <a:t>2/11/2024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8EE143-5571-A7DF-CCBC-26791E98D7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2345368-5049-0496-115B-A2E4EF8DDC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98580D-7661-4502-A7AF-3EC1D93F75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13653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D54180-061D-E387-3BE6-F67E493697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6A9D27-E80D-5CF8-1B6A-8D3FF6261FE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1319E25-BED3-A4B7-088A-726E934E281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211C094-B67B-F681-F868-F84610C6F2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2BCE5D-D13D-4C0D-B202-4E14F9C27C66}" type="datetimeFigureOut">
              <a:rPr lang="en-US" smtClean="0"/>
              <a:t>2/11/2024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46DF268-D670-32E9-4AF2-3368046142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A136C4D-421B-1D9B-03DF-59BEBAFC4D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98580D-7661-4502-A7AF-3EC1D93F75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3264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D87648-5530-F8FD-08B4-C142D60B95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B937595-F6EC-CFB3-3398-9B93C7016C9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25F4F01-461E-7DE1-EAB0-D6B80A6D5C4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6578415-327E-7E9C-4118-5078409290A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9C3BE76-470E-B804-D851-3F526F8ADB1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AECDAF2-E9A1-2D06-FA71-29A3F1A396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2BCE5D-D13D-4C0D-B202-4E14F9C27C66}" type="datetimeFigureOut">
              <a:rPr lang="en-US" smtClean="0"/>
              <a:t>2/11/2024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723F0C5-19BA-9ABB-09C8-E8D421E14E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B294444-0E95-A536-CE2D-212202C0A3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98580D-7661-4502-A7AF-3EC1D93F75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9069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81767A-3ED0-65FD-DA24-6B695F7E8E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3E15BE7-F919-D6FF-0EC2-EEEA90F7C6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2BCE5D-D13D-4C0D-B202-4E14F9C27C66}" type="datetimeFigureOut">
              <a:rPr lang="en-US" smtClean="0"/>
              <a:t>2/11/2024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EBB49A9-62E0-B06B-3AA0-97304DB8A4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D4D7E8E-7D09-8CB3-A929-5A5C1D07FB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98580D-7661-4502-A7AF-3EC1D93F75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99835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ADCBCB9-223C-E80D-BAC7-766CD55F9C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2BCE5D-D13D-4C0D-B202-4E14F9C27C66}" type="datetimeFigureOut">
              <a:rPr lang="en-US" smtClean="0"/>
              <a:t>2/11/2024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9356B8C-A50D-6E18-1B4A-05F9275629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B69A008-F179-AF43-CF85-FA59BEB956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98580D-7661-4502-A7AF-3EC1D93F75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17256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B1DACC-8386-83F8-1F58-542B3C4417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B2D175-DDC2-D188-1D2C-D6DD00C1BD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BFF468E-3B04-3075-AD25-B25D2D1F553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1968A4E-369E-6050-1459-5D7BBD675E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2BCE5D-D13D-4C0D-B202-4E14F9C27C66}" type="datetimeFigureOut">
              <a:rPr lang="en-US" smtClean="0"/>
              <a:t>2/11/2024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8A51436-A2B3-398B-3BBD-DB85572F39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F7ED72A-75FD-3C06-F373-389AA4BD48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98580D-7661-4502-A7AF-3EC1D93F75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53754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B532B7-D54A-EE80-C150-72DAF06923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C47732B-9AF5-F131-620F-FA87AA82F33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3C5AD4C-DC6C-8C5A-C03F-BA2D8B7995E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E5344D3-BC1C-0F0B-C70A-9C81CE637F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2BCE5D-D13D-4C0D-B202-4E14F9C27C66}" type="datetimeFigureOut">
              <a:rPr lang="en-US" smtClean="0"/>
              <a:t>2/11/2024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F4B2788-2CF3-DEC3-465C-EA0C3A4D48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C5752D8-B1E5-B205-0C90-B6C67D36F2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98580D-7661-4502-A7AF-3EC1D93F75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31441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32CA9E-61CA-3AD2-9293-72F1687814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1AA3945-07F2-5CD1-F43F-17191911F06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FBF52B0-FDE7-CC20-605A-57E1832248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2BCE5D-D13D-4C0D-B202-4E14F9C27C66}" type="datetimeFigureOut">
              <a:rPr lang="en-US" smtClean="0"/>
              <a:t>2/11/2024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99A3B2-3043-1170-B852-E2A1C1E270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54AAAC7-6687-22CE-7D2E-15EF58CB40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98580D-7661-4502-A7AF-3EC1D93F75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65671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E53C947-56D8-5B02-F90B-3CDA7A36BC5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A073446-180E-D8DC-73F8-7915AD84A01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75D1394-2765-B684-8C4A-78B4606F6B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2BCE5D-D13D-4C0D-B202-4E14F9C27C66}" type="datetimeFigureOut">
              <a:rPr lang="en-US" smtClean="0"/>
              <a:t>2/11/2024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250D769-53F0-E270-BE74-0A1F45DE2A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3559281-7162-1F60-0F57-CA1F958380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98580D-7661-4502-A7AF-3EC1D93F75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63189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193C8FF-DC4B-9327-EA3B-E6456980F8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0D9E57D-D72C-72E7-E7AB-25B18E79402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06C8177-F531-E3B4-5644-5A3DD138544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2BCE5D-D13D-4C0D-B202-4E14F9C27C66}" type="datetimeFigureOut">
              <a:rPr lang="en-US" smtClean="0"/>
              <a:t>2/11/2024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76ED87-859E-375A-CCDA-347E6A24865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86E9842-CBE1-A84F-771B-41A2D79ED72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98580D-7661-4502-A7AF-3EC1D93F75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20776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BC1D4B16-B91D-FB81-C954-237ADA3C7E14}"/>
              </a:ext>
            </a:extLst>
          </p:cNvPr>
          <p:cNvSpPr txBox="1">
            <a:spLocks/>
          </p:cNvSpPr>
          <p:nvPr/>
        </p:nvSpPr>
        <p:spPr>
          <a:xfrm>
            <a:off x="547254" y="1083518"/>
            <a:ext cx="10515600" cy="298971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dirty="0"/>
              <a:t>&lt;PAPER ID&gt; (e.g., NICEDT-2024_paper_YYY)</a:t>
            </a:r>
          </a:p>
          <a:p>
            <a:r>
              <a:rPr lang="en-US" b="1" dirty="0"/>
              <a:t>Paper Title</a:t>
            </a:r>
          </a:p>
          <a:p>
            <a:r>
              <a:rPr lang="en-US" sz="1800" baseline="30000" dirty="0"/>
              <a:t>     1</a:t>
            </a:r>
            <a:r>
              <a:rPr lang="en-US" sz="1800" dirty="0"/>
              <a:t>Name of the authors</a:t>
            </a:r>
          </a:p>
          <a:p>
            <a:endParaRPr lang="en-US" b="1" dirty="0"/>
          </a:p>
          <a:p>
            <a:r>
              <a:rPr lang="en-US" sz="1800" baseline="30000" dirty="0"/>
              <a:t>      1</a:t>
            </a:r>
            <a:r>
              <a:rPr lang="en-US" sz="1800" dirty="0"/>
              <a:t>Affiliations</a:t>
            </a:r>
            <a:endParaRPr lang="az-Cyrl-AZ" dirty="0"/>
          </a:p>
          <a:p>
            <a:endParaRPr lang="en-US" b="1" dirty="0"/>
          </a:p>
          <a:p>
            <a:endParaRPr lang="en-US" b="1" dirty="0"/>
          </a:p>
          <a:p>
            <a:endParaRPr lang="en-US" b="1" dirty="0"/>
          </a:p>
          <a:p>
            <a:endParaRPr lang="en-US" dirty="0"/>
          </a:p>
          <a:p>
            <a:endParaRPr lang="az-Cyrl-AZ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42035CFC-EEE2-C3BA-6B19-EAD94E855AD2}"/>
              </a:ext>
            </a:extLst>
          </p:cNvPr>
          <p:cNvSpPr txBox="1">
            <a:spLocks/>
          </p:cNvSpPr>
          <p:nvPr/>
        </p:nvSpPr>
        <p:spPr>
          <a:xfrm>
            <a:off x="0" y="6525491"/>
            <a:ext cx="1884218" cy="44334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800" dirty="0"/>
              <a:t>Page No.</a:t>
            </a:r>
            <a:endParaRPr lang="az-Cyrl-AZ" dirty="0"/>
          </a:p>
        </p:txBody>
      </p:sp>
    </p:spTree>
    <p:extLst>
      <p:ext uri="{BB962C8B-B14F-4D97-AF65-F5344CB8AC3E}">
        <p14:creationId xmlns:p14="http://schemas.microsoft.com/office/powerpoint/2010/main" val="28742711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706818-A8A7-DF3E-C8B2-99647342CF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84CA7134-829B-981E-4CCB-4ADC2A9052AE}"/>
              </a:ext>
            </a:extLst>
          </p:cNvPr>
          <p:cNvSpPr txBox="1">
            <a:spLocks/>
          </p:cNvSpPr>
          <p:nvPr/>
        </p:nvSpPr>
        <p:spPr>
          <a:xfrm>
            <a:off x="2209801" y="457200"/>
            <a:ext cx="3636818" cy="748146"/>
          </a:xfrm>
          <a:prstGeom prst="rect">
            <a:avLst/>
          </a:prstGeom>
        </p:spPr>
        <p:txBody>
          <a:bodyPr vert="horz" lIns="91440" tIns="45720" rIns="91440" bIns="45720" rtlCol="0">
            <a:normAutofit fontScale="62500" lnSpcReduction="2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4400" dirty="0"/>
              <a:t>                                                      </a:t>
            </a:r>
            <a:r>
              <a:rPr lang="en-US" sz="4400" b="1" dirty="0"/>
              <a:t>INTRODUCTION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98C6B442-C31E-1E62-1162-B1DD14FCB129}"/>
              </a:ext>
            </a:extLst>
          </p:cNvPr>
          <p:cNvSpPr txBox="1">
            <a:spLocks/>
          </p:cNvSpPr>
          <p:nvPr/>
        </p:nvSpPr>
        <p:spPr>
          <a:xfrm>
            <a:off x="0" y="6525491"/>
            <a:ext cx="1884218" cy="44334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800" dirty="0"/>
              <a:t>Page No.</a:t>
            </a:r>
            <a:endParaRPr lang="az-Cyrl-AZ" dirty="0"/>
          </a:p>
        </p:txBody>
      </p:sp>
    </p:spTree>
    <p:extLst>
      <p:ext uri="{BB962C8B-B14F-4D97-AF65-F5344CB8AC3E}">
        <p14:creationId xmlns:p14="http://schemas.microsoft.com/office/powerpoint/2010/main" val="6029203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C8295A-E8DD-3859-A6AD-AE95065561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21792810-6F1B-4488-113D-74FAD2EA28FF}"/>
              </a:ext>
            </a:extLst>
          </p:cNvPr>
          <p:cNvSpPr txBox="1">
            <a:spLocks/>
          </p:cNvSpPr>
          <p:nvPr/>
        </p:nvSpPr>
        <p:spPr>
          <a:xfrm>
            <a:off x="2209801" y="457200"/>
            <a:ext cx="3636818" cy="748146"/>
          </a:xfrm>
          <a:prstGeom prst="rect">
            <a:avLst/>
          </a:prstGeom>
        </p:spPr>
        <p:txBody>
          <a:bodyPr vert="horz" lIns="91440" tIns="45720" rIns="91440" bIns="45720" rtlCol="0">
            <a:normAutofit fontScale="62500" lnSpcReduction="2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4400" dirty="0"/>
              <a:t>                                                      </a:t>
            </a:r>
            <a:r>
              <a:rPr lang="en-US" sz="4400" b="1" dirty="0"/>
              <a:t>METHODOLOGY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6E64F1EA-6A19-BFEB-C0D7-794CA0F46533}"/>
              </a:ext>
            </a:extLst>
          </p:cNvPr>
          <p:cNvSpPr txBox="1">
            <a:spLocks/>
          </p:cNvSpPr>
          <p:nvPr/>
        </p:nvSpPr>
        <p:spPr>
          <a:xfrm>
            <a:off x="0" y="6525491"/>
            <a:ext cx="1884218" cy="44334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800" dirty="0"/>
              <a:t>Page No.</a:t>
            </a:r>
            <a:endParaRPr lang="az-Cyrl-AZ" dirty="0"/>
          </a:p>
        </p:txBody>
      </p:sp>
    </p:spTree>
    <p:extLst>
      <p:ext uri="{BB962C8B-B14F-4D97-AF65-F5344CB8AC3E}">
        <p14:creationId xmlns:p14="http://schemas.microsoft.com/office/powerpoint/2010/main" val="17052997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EE5A07-8D35-9750-764A-71CDF245C7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BD42E5DA-8ECB-BAB1-BF14-A081481EEFF2}"/>
              </a:ext>
            </a:extLst>
          </p:cNvPr>
          <p:cNvSpPr txBox="1">
            <a:spLocks/>
          </p:cNvSpPr>
          <p:nvPr/>
        </p:nvSpPr>
        <p:spPr>
          <a:xfrm>
            <a:off x="2209801" y="457200"/>
            <a:ext cx="3636818" cy="748146"/>
          </a:xfrm>
          <a:prstGeom prst="rect">
            <a:avLst/>
          </a:prstGeom>
        </p:spPr>
        <p:txBody>
          <a:bodyPr vert="horz" lIns="91440" tIns="45720" rIns="91440" bIns="45720" rtlCol="0">
            <a:normAutofit fontScale="62500" lnSpcReduction="2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4400" dirty="0"/>
              <a:t>                                                      </a:t>
            </a:r>
            <a:r>
              <a:rPr lang="en-US" sz="4400" b="1" dirty="0"/>
              <a:t>RESULTS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D3E0664F-53BD-7DA4-804C-FF5BF3A13603}"/>
              </a:ext>
            </a:extLst>
          </p:cNvPr>
          <p:cNvSpPr txBox="1">
            <a:spLocks/>
          </p:cNvSpPr>
          <p:nvPr/>
        </p:nvSpPr>
        <p:spPr>
          <a:xfrm>
            <a:off x="0" y="6525491"/>
            <a:ext cx="1884218" cy="44334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800" dirty="0"/>
              <a:t>Page No.</a:t>
            </a:r>
            <a:endParaRPr lang="az-Cyrl-AZ" dirty="0"/>
          </a:p>
        </p:txBody>
      </p:sp>
    </p:spTree>
    <p:extLst>
      <p:ext uri="{BB962C8B-B14F-4D97-AF65-F5344CB8AC3E}">
        <p14:creationId xmlns:p14="http://schemas.microsoft.com/office/powerpoint/2010/main" val="4719615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B99A71-98D4-4B6C-214F-485128EB8C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1290A3F5-6532-4731-9948-CAE58BE51BD2}"/>
              </a:ext>
            </a:extLst>
          </p:cNvPr>
          <p:cNvSpPr txBox="1">
            <a:spLocks/>
          </p:cNvSpPr>
          <p:nvPr/>
        </p:nvSpPr>
        <p:spPr>
          <a:xfrm>
            <a:off x="2209801" y="457200"/>
            <a:ext cx="3636818" cy="748146"/>
          </a:xfrm>
          <a:prstGeom prst="rect">
            <a:avLst/>
          </a:prstGeom>
        </p:spPr>
        <p:txBody>
          <a:bodyPr vert="horz" lIns="91440" tIns="45720" rIns="91440" bIns="45720" rtlCol="0">
            <a:normAutofit fontScale="62500" lnSpcReduction="2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4400" dirty="0"/>
              <a:t>                                                      </a:t>
            </a:r>
            <a:r>
              <a:rPr lang="en-US" sz="4400" b="1" dirty="0"/>
              <a:t>CONCLUSION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D98E0E2F-CE67-A369-614F-7266E034197B}"/>
              </a:ext>
            </a:extLst>
          </p:cNvPr>
          <p:cNvSpPr txBox="1">
            <a:spLocks/>
          </p:cNvSpPr>
          <p:nvPr/>
        </p:nvSpPr>
        <p:spPr>
          <a:xfrm>
            <a:off x="0" y="6525491"/>
            <a:ext cx="1884218" cy="44334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800" dirty="0"/>
              <a:t>Page No.</a:t>
            </a:r>
            <a:endParaRPr lang="az-Cyrl-AZ" dirty="0"/>
          </a:p>
        </p:txBody>
      </p:sp>
    </p:spTree>
    <p:extLst>
      <p:ext uri="{BB962C8B-B14F-4D97-AF65-F5344CB8AC3E}">
        <p14:creationId xmlns:p14="http://schemas.microsoft.com/office/powerpoint/2010/main" val="194916028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NICEDT-2024_Presentation" id="{6ED08858-573F-482E-9A50-6267FFE0A3E3}" vid="{D97C1B8A-DB61-438B-B3E4-9D06A26E1408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NICEDT-2024_Presentation</Template>
  <TotalTime>9</TotalTime>
  <Words>47</Words>
  <Application>Microsoft Office PowerPoint</Application>
  <PresentationFormat>Widescreen</PresentationFormat>
  <Paragraphs>17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Nabajyoti Goswami</dc:creator>
  <cp:lastModifiedBy>Saurov Mahanta</cp:lastModifiedBy>
  <cp:revision>3</cp:revision>
  <dcterms:created xsi:type="dcterms:W3CDTF">2024-02-11T17:55:39Z</dcterms:created>
  <dcterms:modified xsi:type="dcterms:W3CDTF">2024-02-11T18:11:04Z</dcterms:modified>
</cp:coreProperties>
</file>